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300" r:id="rId2"/>
    <p:sldId id="301" r:id="rId3"/>
    <p:sldId id="296" r:id="rId4"/>
    <p:sldId id="292" r:id="rId5"/>
    <p:sldId id="294" r:id="rId6"/>
    <p:sldId id="299" r:id="rId7"/>
    <p:sldId id="293" r:id="rId8"/>
    <p:sldId id="295" r:id="rId9"/>
    <p:sldId id="297" r:id="rId10"/>
    <p:sldId id="298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6" r:id="rId26"/>
    <p:sldId id="277" r:id="rId27"/>
    <p:sldId id="271" r:id="rId28"/>
    <p:sldId id="272" r:id="rId29"/>
    <p:sldId id="273" r:id="rId30"/>
    <p:sldId id="274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75" r:id="rId41"/>
    <p:sldId id="287" r:id="rId42"/>
    <p:sldId id="288" r:id="rId43"/>
    <p:sldId id="289" r:id="rId44"/>
    <p:sldId id="291" r:id="rId45"/>
    <p:sldId id="290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4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98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7260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04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46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1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47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55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5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0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5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27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4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58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912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35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0295B-98B2-4F0A-9057-EEC7D4CEE0FA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87A26-BAEC-458C-8F73-9BE8E2F2D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159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0798" y="2359406"/>
            <a:ext cx="8620156" cy="1569660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Mechanics of Materials</a:t>
            </a:r>
          </a:p>
          <a:p>
            <a:pPr algn="ctr"/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Strength of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38282" y="5157630"/>
            <a:ext cx="8786842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/>
              <a:t>Mechanics of Materials: by </a:t>
            </a:r>
            <a:r>
              <a:rPr lang="en-US" sz="2400" b="1" dirty="0" err="1"/>
              <a:t>R.C.Hibbeler</a:t>
            </a:r>
            <a:r>
              <a:rPr lang="en-US" sz="2400" b="1" dirty="0"/>
              <a:t>.</a:t>
            </a:r>
          </a:p>
          <a:p>
            <a:pPr algn="l" rtl="0"/>
            <a:r>
              <a:rPr lang="en-US" sz="2400" b="1" dirty="0"/>
              <a:t>Strength of Materials: by Andrew </a:t>
            </a:r>
            <a:r>
              <a:rPr lang="en-US" sz="2400" b="1" dirty="0" err="1"/>
              <a:t>Pytel</a:t>
            </a:r>
            <a:r>
              <a:rPr lang="en-US" sz="2400" b="1" dirty="0"/>
              <a:t> and Ferdinand L. Singer.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5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10710" y="285729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1952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Year 2017-2018</a:t>
            </a:r>
          </a:p>
          <a:p>
            <a:pPr algn="ctr" rtl="0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**Mechanics of Material**</a:t>
            </a:r>
          </a:p>
        </p:txBody>
      </p:sp>
    </p:spTree>
    <p:extLst>
      <p:ext uri="{BB962C8B-B14F-4D97-AF65-F5344CB8AC3E}">
        <p14:creationId xmlns:p14="http://schemas.microsoft.com/office/powerpoint/2010/main" val="304518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00" y="206062"/>
            <a:ext cx="11561438" cy="650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76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722" y="-1"/>
            <a:ext cx="7856764" cy="685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3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470" y="0"/>
            <a:ext cx="10674473" cy="696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809" y="0"/>
            <a:ext cx="9696905" cy="693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72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123" y="292325"/>
            <a:ext cx="10764899" cy="544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0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612" y="0"/>
            <a:ext cx="90983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2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887" y="522514"/>
            <a:ext cx="11397620" cy="5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65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630" y="0"/>
            <a:ext cx="8737827" cy="686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16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426" y="801688"/>
            <a:ext cx="11063288" cy="496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7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21"/>
          <a:stretch/>
        </p:blipFill>
        <p:spPr bwMode="auto">
          <a:xfrm>
            <a:off x="2943542" y="1"/>
            <a:ext cx="6304915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4138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91544" y="692696"/>
            <a:ext cx="7848600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 </a:t>
            </a:r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11</a:t>
            </a:r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endParaRPr lang="en-US" sz="8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72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Welding and Bolting of Plate</a:t>
            </a:r>
            <a:endParaRPr lang="en-US" sz="72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25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365" y="0"/>
            <a:ext cx="101007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85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130" y="246743"/>
            <a:ext cx="10043849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36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537" y="0"/>
            <a:ext cx="10265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04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745" y="101598"/>
            <a:ext cx="10298903" cy="661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158" y="0"/>
            <a:ext cx="9218613" cy="685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2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44" y="549954"/>
            <a:ext cx="11453726" cy="484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62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583" y="0"/>
            <a:ext cx="10402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87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759" y="-11744"/>
            <a:ext cx="8931956" cy="686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0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521" y="0"/>
            <a:ext cx="9460593" cy="685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1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728" y="682171"/>
            <a:ext cx="10380870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98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91" y="234844"/>
            <a:ext cx="11305136" cy="635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96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119" y="0"/>
            <a:ext cx="9910310" cy="684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2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043" y="0"/>
            <a:ext cx="100334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9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127" y="0"/>
            <a:ext cx="101438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7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39" y="0"/>
            <a:ext cx="1044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3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088" y="0"/>
            <a:ext cx="8814253" cy="691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19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92835" cy="25109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538" y="2510971"/>
            <a:ext cx="9655176" cy="431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36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7999"/>
          <a:stretch/>
        </p:blipFill>
        <p:spPr>
          <a:xfrm>
            <a:off x="2028598" y="-1"/>
            <a:ext cx="6984773" cy="684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9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667" y="0"/>
            <a:ext cx="107106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3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030" y="391886"/>
            <a:ext cx="10253060" cy="595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72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46" y="781730"/>
            <a:ext cx="11867310" cy="4385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9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34" y="154925"/>
            <a:ext cx="9886503" cy="658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71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138" y="130629"/>
            <a:ext cx="10072615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94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115" y="170769"/>
            <a:ext cx="10434126" cy="650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7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2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31" b="45045"/>
          <a:stretch>
            <a:fillRect/>
          </a:stretch>
        </p:blipFill>
        <p:spPr bwMode="auto">
          <a:xfrm>
            <a:off x="2598963" y="2326480"/>
            <a:ext cx="5906408" cy="447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2209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6389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15" y="69055"/>
            <a:ext cx="6296025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5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136" y="85726"/>
            <a:ext cx="6457950" cy="241935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4" b="37447"/>
          <a:stretch/>
        </p:blipFill>
        <p:spPr bwMode="auto">
          <a:xfrm>
            <a:off x="3080114" y="2548619"/>
            <a:ext cx="5889715" cy="42803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5693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347" y="195716"/>
            <a:ext cx="10060730" cy="650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27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45" y="69850"/>
            <a:ext cx="7281683" cy="1454150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71" r="66876" b="27374"/>
          <a:stretch>
            <a:fillRect/>
          </a:stretch>
        </p:blipFill>
        <p:spPr bwMode="auto">
          <a:xfrm>
            <a:off x="7390881" y="203199"/>
            <a:ext cx="4561633" cy="399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9" t="37321" r="7964" b="22321"/>
          <a:stretch>
            <a:fillRect/>
          </a:stretch>
        </p:blipFill>
        <p:spPr bwMode="auto">
          <a:xfrm>
            <a:off x="88444" y="1552575"/>
            <a:ext cx="4077155" cy="149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20"/>
          <a:stretch>
            <a:fillRect/>
          </a:stretch>
        </p:blipFill>
        <p:spPr bwMode="auto">
          <a:xfrm>
            <a:off x="88444" y="3073879"/>
            <a:ext cx="6648450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2"/>
          <a:stretch>
            <a:fillRect/>
          </a:stretch>
        </p:blipFill>
        <p:spPr bwMode="auto">
          <a:xfrm>
            <a:off x="88444" y="3854928"/>
            <a:ext cx="7281684" cy="284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4781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7372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90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59" y="198034"/>
            <a:ext cx="10199340" cy="573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57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809" y="103111"/>
            <a:ext cx="4789540" cy="648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72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6362163" cy="46835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984" y="2550017"/>
            <a:ext cx="5852015" cy="430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4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87" y="218552"/>
            <a:ext cx="5547020" cy="41602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677" y="2210932"/>
            <a:ext cx="6055455" cy="454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4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437882"/>
            <a:ext cx="10599313" cy="59621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37398" cy="381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76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58</TotalTime>
  <Words>59</Words>
  <Application>Microsoft Office PowerPoint</Application>
  <PresentationFormat>Widescreen</PresentationFormat>
  <Paragraphs>16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Aharoni</vt:lpstr>
      <vt:lpstr>Arial</vt:lpstr>
      <vt:lpstr>Calibri</vt:lpstr>
      <vt:lpstr>Century Gothic</vt:lpstr>
      <vt:lpstr>Garamond</vt:lpstr>
      <vt:lpstr>Times New Roman</vt:lpstr>
      <vt:lpstr>Vapor Trail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</dc:creator>
  <cp:lastModifiedBy>mom</cp:lastModifiedBy>
  <cp:revision>8</cp:revision>
  <dcterms:created xsi:type="dcterms:W3CDTF">2016-11-30T04:09:02Z</dcterms:created>
  <dcterms:modified xsi:type="dcterms:W3CDTF">2017-12-17T16:48:08Z</dcterms:modified>
</cp:coreProperties>
</file>